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>
        <p:scale>
          <a:sx n="98" d="100"/>
          <a:sy n="98" d="100"/>
        </p:scale>
        <p:origin x="111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486EFE3-D6B2-9640-9E4D-F3C5D84BFC8B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39BA954-3FCC-6A46-B3C0-13B7FB2E763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24575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EFE3-D6B2-9640-9E4D-F3C5D84BFC8B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A954-3FCC-6A46-B3C0-13B7FB2E7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1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EFE3-D6B2-9640-9E4D-F3C5D84BFC8B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A954-3FCC-6A46-B3C0-13B7FB2E7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EFE3-D6B2-9640-9E4D-F3C5D84BFC8B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A954-3FCC-6A46-B3C0-13B7FB2E7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6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486EFE3-D6B2-9640-9E4D-F3C5D84BFC8B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39BA954-3FCC-6A46-B3C0-13B7FB2E76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99411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EFE3-D6B2-9640-9E4D-F3C5D84BFC8B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A954-3FCC-6A46-B3C0-13B7FB2E7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8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EFE3-D6B2-9640-9E4D-F3C5D84BFC8B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A954-3FCC-6A46-B3C0-13B7FB2E7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0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EFE3-D6B2-9640-9E4D-F3C5D84BFC8B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A954-3FCC-6A46-B3C0-13B7FB2E7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04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EFE3-D6B2-9640-9E4D-F3C5D84BFC8B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A954-3FCC-6A46-B3C0-13B7FB2E7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39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486EFE3-D6B2-9640-9E4D-F3C5D84BFC8B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39BA954-3FCC-6A46-B3C0-13B7FB2E76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776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486EFE3-D6B2-9640-9E4D-F3C5D84BFC8B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39BA954-3FCC-6A46-B3C0-13B7FB2E76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8404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486EFE3-D6B2-9640-9E4D-F3C5D84BFC8B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39BA954-3FCC-6A46-B3C0-13B7FB2E76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9627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raatdas?tab=repositories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-python-tutroals.readthedocs.io/en/latest/py_tutorials/py_video/py_lucas_kanade/py_lucas_kanade.html" TargetMode="External"/><Relationship Id="rId2" Type="http://schemas.openxmlformats.org/officeDocument/2006/relationships/hyperlink" Target="https://en.wikipedia.org/wiki/Optical_fl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images.nvidia.com/content/tegra/automotive/images/2016/solutions/pdf/end-to-end-dl-using-px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81456-EF38-104A-AFB6-06BB715FA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64255-3D24-F14B-89E1-A386DC58D4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Viraat Das</a:t>
            </a:r>
          </a:p>
          <a:p>
            <a:r>
              <a:rPr lang="en-US" dirty="0"/>
              <a:t>Purdue Hackers Workshop</a:t>
            </a:r>
          </a:p>
        </p:txBody>
      </p:sp>
    </p:spTree>
    <p:extLst>
      <p:ext uri="{BB962C8B-B14F-4D97-AF65-F5344CB8AC3E}">
        <p14:creationId xmlns:p14="http://schemas.microsoft.com/office/powerpoint/2010/main" val="1556619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C95E-B413-5049-928A-E089CECE7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5F970-CB01-7A41-A3B8-1C7229964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573" y="3276600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85609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9EACB-CE0B-4D42-8485-CD82B58C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wus</a:t>
            </a:r>
            <a:r>
              <a:rPr lang="en-US" dirty="0"/>
              <a:t>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D62ED-8817-C240-831C-828A9432D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https://colab.research.google.com</a:t>
            </a:r>
            <a:endParaRPr lang="en-US" dirty="0"/>
          </a:p>
          <a:p>
            <a:r>
              <a:rPr lang="en-US" dirty="0">
                <a:hlinkClick r:id="rId3"/>
              </a:rPr>
              <a:t>https://github.com/viraatdas?tab=repositories</a:t>
            </a:r>
            <a:endParaRPr lang="en-US" dirty="0"/>
          </a:p>
          <a:p>
            <a:r>
              <a:rPr lang="en-US" dirty="0"/>
              <a:t>Files: http://</a:t>
            </a:r>
            <a:r>
              <a:rPr lang="en-US" dirty="0" err="1"/>
              <a:t>bit.ly</a:t>
            </a:r>
            <a:r>
              <a:rPr lang="en-US" dirty="0"/>
              <a:t>/2X4nLdv</a:t>
            </a:r>
          </a:p>
        </p:txBody>
      </p:sp>
    </p:spTree>
    <p:extLst>
      <p:ext uri="{BB962C8B-B14F-4D97-AF65-F5344CB8AC3E}">
        <p14:creationId xmlns:p14="http://schemas.microsoft.com/office/powerpoint/2010/main" val="3714604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0DFED-3396-7245-A53C-4AEDFC55A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51A5E-3622-4D49-A0F2-B4D5D099F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video: video of driving containing 20400 frames. Video is shot at 20 fps</a:t>
            </a:r>
          </a:p>
          <a:p>
            <a:pPr lvl="1"/>
            <a:r>
              <a:rPr lang="en-US" i="0" dirty="0"/>
              <a:t>Each frame is 480 x 640 </a:t>
            </a:r>
          </a:p>
          <a:p>
            <a:r>
              <a:rPr lang="en-US" dirty="0"/>
              <a:t>Training labels: speed of the car at each frame, one speed on each line.</a:t>
            </a:r>
          </a:p>
          <a:p>
            <a:r>
              <a:rPr lang="en-US" dirty="0"/>
              <a:t>Test video: different driving video containing 10798 frames. Video is shot at 20 fps.</a:t>
            </a:r>
          </a:p>
        </p:txBody>
      </p:sp>
    </p:spTree>
    <p:extLst>
      <p:ext uri="{BB962C8B-B14F-4D97-AF65-F5344CB8AC3E}">
        <p14:creationId xmlns:p14="http://schemas.microsoft.com/office/powerpoint/2010/main" val="164180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2AC49-B623-A94B-BDD5-D429AF80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exactly is speed?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26D8D-934E-7142-927C-065F44608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it possible to determine speed based on a single frame?</a:t>
            </a:r>
          </a:p>
          <a:p>
            <a:r>
              <a:rPr lang="en-US" dirty="0"/>
              <a:t>What about two? Three?</a:t>
            </a:r>
          </a:p>
          <a:p>
            <a:r>
              <a:rPr lang="en-US" dirty="0"/>
              <a:t>Optical flow</a:t>
            </a:r>
          </a:p>
          <a:p>
            <a:pPr lvl="1"/>
            <a:r>
              <a:rPr lang="en-US" dirty="0">
                <a:hlinkClick r:id="rId2"/>
              </a:rPr>
              <a:t>https://en.wikipedia.org/wiki/Optical_flow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https://opencv-python-tutroals.readthedocs.io/en/latest/py_tutorials/py_video/py_lucas_kanade/</a:t>
            </a:r>
            <a:r>
              <a:rPr lang="en-US" dirty="0" err="1">
                <a:hlinkClick r:id="rId3"/>
              </a:rPr>
              <a:t>py_lucas_kanade.htm</a:t>
            </a:r>
            <a:r>
              <a:rPr lang="en-US" dirty="0" err="1">
                <a:hlinkClick r:id="rId3"/>
              </a:rPr>
              <a:t>l</a:t>
            </a:r>
            <a:endParaRPr lang="en-US" dirty="0"/>
          </a:p>
          <a:p>
            <a:r>
              <a:rPr lang="en-US" dirty="0"/>
              <a:t>We’ll be using the Farneback (Dense optical flow) method.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3FF35-7F40-704F-869D-11B6147C6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273" y="-66502"/>
            <a:ext cx="3740727" cy="235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4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354E-3BBC-4348-83DC-AB48D1C3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training?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65A90-5557-EB44-BD37-F5D234B20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Shuffle frame pairs</a:t>
            </a:r>
          </a:p>
          <a:p>
            <a:pPr lvl="1"/>
            <a:r>
              <a:rPr lang="en-US" dirty="0"/>
              <a:t>Validation – training split will be 90 – 10 </a:t>
            </a:r>
          </a:p>
          <a:p>
            <a:r>
              <a:rPr lang="en-US" dirty="0"/>
              <a:t>We need two frames to determine the rate of change in frames</a:t>
            </a:r>
          </a:p>
        </p:txBody>
      </p:sp>
    </p:spTree>
    <p:extLst>
      <p:ext uri="{BB962C8B-B14F-4D97-AF65-F5344CB8AC3E}">
        <p14:creationId xmlns:p14="http://schemas.microsoft.com/office/powerpoint/2010/main" val="159689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8AC32-D6AE-BE43-A9E1-39862EC6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E86EF-704F-8644-8BE9-31140A1D2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example of the kind of </a:t>
            </a:r>
            <a:r>
              <a:rPr lang="en-US" i="1" dirty="0"/>
              <a:t>crop </a:t>
            </a:r>
            <a:r>
              <a:rPr lang="en-US" dirty="0"/>
              <a:t>we’ll use</a:t>
            </a:r>
          </a:p>
          <a:p>
            <a:r>
              <a:rPr lang="en-US" dirty="0"/>
              <a:t>We’ll also adjust brightness.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1B54D-9D7F-4A4A-87DB-6B1EBFEAA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4495800"/>
            <a:ext cx="3149600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6B640-A2E2-C948-AF05-A59D86EEB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817" y="5036127"/>
            <a:ext cx="6072910" cy="182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2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958A-9356-1C4E-BF6C-ADAF02E7F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we training? 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8B74-40D4-CF42-8FD7-A615BF04A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NVIDIA model</a:t>
            </a:r>
          </a:p>
          <a:p>
            <a:pPr lvl="1"/>
            <a:r>
              <a:rPr lang="en-US" dirty="0">
                <a:hlinkClick r:id="rId2"/>
              </a:rPr>
              <a:t>https://images.nvidia.com/content/tegra/automotive/images/2016/solutions/pdf/end-to-end-dl-using-px.pdf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5C05D8-9D5A-4948-B5BA-12CB43C66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603" y="3679133"/>
            <a:ext cx="3169306" cy="3178867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F239F7E-3096-C342-A671-FE90FAB69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777" y="3151821"/>
            <a:ext cx="2745095" cy="37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10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86E3F-E1F4-F74B-89F6-C2D104FB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on CNNs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177378-98B0-9045-9D3A-271724C61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0934" y="4310186"/>
            <a:ext cx="4761066" cy="25478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64A96-9DBA-224F-8AF1-475AA214EBA5}"/>
              </a:ext>
            </a:extLst>
          </p:cNvPr>
          <p:cNvSpPr txBox="1"/>
          <p:nvPr/>
        </p:nvSpPr>
        <p:spPr>
          <a:xfrm>
            <a:off x="1735282" y="1849582"/>
            <a:ext cx="8873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Relatively little pre-processing compared to other image classification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Typically the activation function used is RELU, but we’ll be using ELU.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Terminologies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Max pooling: sample based discretization process. Essentially allows for dimensionality reduction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Activation function: defines the output of the node given a set of inputs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ELU activation function: Exponential Linear Unit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21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6ED5B-041F-8947-B702-FC773219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Version of what we’ll be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8B96B-3671-3A47-8073-1A07F79F9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RGB flow of two images</a:t>
            </a:r>
          </a:p>
          <a:p>
            <a:pPr lvl="1"/>
            <a:r>
              <a:rPr lang="en-US" i="0" dirty="0"/>
              <a:t>In practice, this could be multiple images as well. More frames to utilize optical flow on, the more robust the </a:t>
            </a:r>
            <a:r>
              <a:rPr lang="en-US" dirty="0"/>
              <a:t>flow </a:t>
            </a:r>
            <a:r>
              <a:rPr lang="en-US" i="0" dirty="0"/>
              <a:t>is. However, using more than two images is non-trivial because you have to keep track of active moving objects. </a:t>
            </a:r>
          </a:p>
          <a:p>
            <a:r>
              <a:rPr lang="en-US" dirty="0"/>
              <a:t>Output: Difference in speed between the two frames</a:t>
            </a:r>
          </a:p>
        </p:txBody>
      </p:sp>
    </p:spTree>
    <p:extLst>
      <p:ext uri="{BB962C8B-B14F-4D97-AF65-F5344CB8AC3E}">
        <p14:creationId xmlns:p14="http://schemas.microsoft.com/office/powerpoint/2010/main" val="375643090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{76F2394B-73FF-7143-B78D-AFEF93A392EB}tf10001072</Template>
  <TotalTime>690</TotalTime>
  <Words>393</Words>
  <Application>Microsoft Macintosh PowerPoint</Application>
  <PresentationFormat>Widescreen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Franklin Gothic Book</vt:lpstr>
      <vt:lpstr>Crop</vt:lpstr>
      <vt:lpstr>Computer Vision</vt:lpstr>
      <vt:lpstr>wus good</vt:lpstr>
      <vt:lpstr>Speed Prediction</vt:lpstr>
      <vt:lpstr>What exactly is speed?</vt:lpstr>
      <vt:lpstr>What are we training?</vt:lpstr>
      <vt:lpstr>Preprocessing frames</vt:lpstr>
      <vt:lpstr>How are we training? Model architecture</vt:lpstr>
      <vt:lpstr>Crash course on CNNs</vt:lpstr>
      <vt:lpstr>Simplified Version of what we’ll be training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Viraat das</dc:creator>
  <cp:lastModifiedBy>Viraat das</cp:lastModifiedBy>
  <cp:revision>8</cp:revision>
  <dcterms:created xsi:type="dcterms:W3CDTF">2019-11-12T08:13:57Z</dcterms:created>
  <dcterms:modified xsi:type="dcterms:W3CDTF">2019-11-12T19:44:26Z</dcterms:modified>
</cp:coreProperties>
</file>